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5" r:id="rId8"/>
    <p:sldId id="260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 varScale="1">
        <p:scale>
          <a:sx n="91" d="100"/>
          <a:sy n="91" d="100"/>
        </p:scale>
        <p:origin x="7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932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15C8B-6318-4697-92BB-55FEB2CF4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38733-215B-4B11-A35E-61110E5053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83FCAD-4AF2-4B1E-84D8-2AE760A7A4A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BFC5FB-97F1-4A50-B6C4-C7C3C2C92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62893-B116-4EF3-8075-327EEAE71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45004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FCF479-8A4C-42E5-9EAC-0BD7C85D74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F260A1-4093-4726-8068-3B4BCB715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FBA677-BF54-49EE-B6D7-95F0DCD086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BCD062-ACB5-4547-9D67-32DD866A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4FC99-B121-417F-85EA-F8AF5508A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265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581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E630D8-D30C-4B60-AA89-CA0B02A9F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B68478-AF0B-4697-A5D9-FF72D0E170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D1360C-120A-4830-BBEC-595B5B2A96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108DD-EA40-4BEA-9039-E8135CF5B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8AC1C-E5F8-4175-A4BD-1ED3B7FE8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50315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D383AE-F906-4455-A4DF-276563D3A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6EDD5-1BCC-4990-B5D3-6089C01B62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72D9F3-848F-4F5E-A737-0B0113C8D0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57592C-34DC-49C3-93FE-6DBDBCECF0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6CDAF7-2525-4200-9A5B-9EF91F4B4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5D1C6F-7B13-4B89-AE08-3DFCBCCEB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2875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5D464-4BD4-4BCC-8CCB-286019B3F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AFC9CF-A807-4B76-9E5D-F290CFCAA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766774-CCBF-4581-9247-BAB99F7896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6CA432-9A51-4A3D-91C3-DE26208107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8303BF-C388-4FC0-A2E6-54AF590CB7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F0CC9D-2D9F-4EA7-BBA9-FA73BF52D0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AC9CFA-1F61-4C7E-9363-D2F99E961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3AC9CA-58C0-45BA-8816-1036922E7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9546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F134B-0463-4684-8896-4C5AA17F9B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8BE1FF-CD6E-44F6-826A-D07B7379A1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7196D3-171C-4D2E-A722-9501BA273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36C54F-6966-4BBA-BC1D-1E0235655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5656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94026C6-1E00-4123-82D1-671FC28FE5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CD7397-F137-4FC6-B1FC-15BEF5FAD2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08BBC4-1635-4A08-ADA8-3032E0E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84011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8E821-8977-40C5-97AF-3FAAED606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CC373-7259-49C3-A2C7-3990461DD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893A35-4D0D-4FF7-8C1A-E8BB0DBF30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8A0455-5226-4113-BF31-1DE0241CAF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A8C1F3-B047-4988-B4AE-E31FC0DF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B0B1A7-439F-4995-BF91-216F0593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13712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6E725-C65F-4274-BD8D-9E5AC6347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37D6D5-DFC7-4582-B8C0-620D469FB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9141EF-6B34-43F3-9516-16CA0CE6D8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4090A-3A0E-4CB0-82CB-E5CA8C2550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F5996DD-DFE5-45BF-8643-728E5FC015C1}" type="datetimeFigureOut">
              <a:rPr lang="en-ID" smtClean="0"/>
              <a:t>11/12/23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E4FCD9-21B1-4BF9-90BE-78520C160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C9C53-0E65-4069-A341-70994152F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B8FFE30-4264-416C-8A02-7F8F07E61F75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0111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person&#10;&#10;Description automatically generated">
            <a:extLst>
              <a:ext uri="{FF2B5EF4-FFF2-40B4-BE49-F238E27FC236}">
                <a16:creationId xmlns:a16="http://schemas.microsoft.com/office/drawing/2014/main" id="{114BE3D4-DD21-1082-4A49-D50BAD5778A8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90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flag&#10;&#10;Description automatically generated with medium confidence">
            <a:extLst>
              <a:ext uri="{FF2B5EF4-FFF2-40B4-BE49-F238E27FC236}">
                <a16:creationId xmlns:a16="http://schemas.microsoft.com/office/drawing/2014/main" id="{DA086A83-7AD2-BC3D-E18D-1BA365076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9BA8712-BFAE-4857-8985-93CC437E7B6D}"/>
              </a:ext>
            </a:extLst>
          </p:cNvPr>
          <p:cNvSpPr txBox="1">
            <a:spLocks/>
          </p:cNvSpPr>
          <p:nvPr/>
        </p:nvSpPr>
        <p:spPr>
          <a:xfrm>
            <a:off x="5406892" y="5022574"/>
            <a:ext cx="1537252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Nama </a:t>
            </a:r>
            <a:r>
              <a:rPr lang="en-US" sz="1800" b="1" dirty="0" err="1">
                <a:latin typeface="Arial Narrow" panose="020B0606020202030204" pitchFamily="34" charset="0"/>
                <a:cs typeface="Arial" panose="020B0604020202020204" pitchFamily="34" charset="0"/>
              </a:rPr>
              <a:t>Peserta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42340EC-79D4-46FC-ACD5-2E88896AF994}"/>
              </a:ext>
            </a:extLst>
          </p:cNvPr>
          <p:cNvSpPr txBox="1">
            <a:spLocks/>
          </p:cNvSpPr>
          <p:nvPr/>
        </p:nvSpPr>
        <p:spPr>
          <a:xfrm>
            <a:off x="5413520" y="5930349"/>
            <a:ext cx="1524000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latin typeface="Arial Narrow" panose="020B0606020202030204" pitchFamily="34" charset="0"/>
                <a:cs typeface="Arial" panose="020B0604020202020204" pitchFamily="34" charset="0"/>
              </a:rPr>
              <a:t>N I S N</a:t>
            </a:r>
            <a:endParaRPr lang="en-ID" sz="18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549146D-B1F7-4C63-93CF-C9A83912AB4F}"/>
              </a:ext>
            </a:extLst>
          </p:cNvPr>
          <p:cNvSpPr txBox="1">
            <a:spLocks/>
          </p:cNvSpPr>
          <p:nvPr/>
        </p:nvSpPr>
        <p:spPr>
          <a:xfrm>
            <a:off x="6944143" y="5023608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DBD3DB0-FD46-4CB5-A57C-984D21AEF401}"/>
              </a:ext>
            </a:extLst>
          </p:cNvPr>
          <p:cNvSpPr txBox="1">
            <a:spLocks/>
          </p:cNvSpPr>
          <p:nvPr/>
        </p:nvSpPr>
        <p:spPr>
          <a:xfrm>
            <a:off x="6937519" y="5388040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3BA8821-2E72-484F-B572-CC9877D2D022}"/>
              </a:ext>
            </a:extLst>
          </p:cNvPr>
          <p:cNvSpPr txBox="1">
            <a:spLocks/>
          </p:cNvSpPr>
          <p:nvPr/>
        </p:nvSpPr>
        <p:spPr>
          <a:xfrm>
            <a:off x="6937519" y="5904874"/>
            <a:ext cx="3723865" cy="37872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dirty="0">
                <a:latin typeface="Arial Narrow" panose="020B0606020202030204" pitchFamily="34" charset="0"/>
                <a:cs typeface="Arial" panose="020B0604020202020204" pitchFamily="34" charset="0"/>
              </a:rPr>
              <a:t>……………………………………………………</a:t>
            </a:r>
            <a:endParaRPr lang="en-ID" sz="18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975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">
            <a:extLst>
              <a:ext uri="{FF2B5EF4-FFF2-40B4-BE49-F238E27FC236}">
                <a16:creationId xmlns:a16="http://schemas.microsoft.com/office/drawing/2014/main" id="{AD62EEDC-2031-5D7B-6C1F-44A8A0AE9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435" y="782082"/>
            <a:ext cx="2628900" cy="431800"/>
          </a:xfrm>
          <a:prstGeom prst="rect">
            <a:avLst/>
          </a:prstGeom>
        </p:spPr>
      </p:pic>
      <p:pic>
        <p:nvPicPr>
          <p:cNvPr id="4" name="Picture 3" descr="A white letter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43649AE0-21C9-E9BE-21EC-C6308EF12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731" y="78208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352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">
            <a:extLst>
              <a:ext uri="{FF2B5EF4-FFF2-40B4-BE49-F238E27FC236}">
                <a16:creationId xmlns:a16="http://schemas.microsoft.com/office/drawing/2014/main" id="{8D7C92D2-41AF-30EF-8CB4-3735F6783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2435" y="782082"/>
            <a:ext cx="2628900" cy="4318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644351C0-F351-82B2-7F74-5E7009E0E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322" y="80113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80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03ABD5C0-752E-120B-8140-47000BB909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2" name="Picture 1" descr="A white letter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5E0792F-8917-17F4-6F78-5724915DA4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731" y="78208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73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E697F9E8-E0D1-9F8F-B1BE-34D4E2930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8B7941A-8E45-6D2B-9A68-D861C9C576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322" y="80113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514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E697F9E8-E0D1-9F8F-B1BE-34D4E2930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C8B7941A-8E45-6D2B-9A68-D861C9C576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322" y="80113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162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E697F9E8-E0D1-9F8F-B1BE-34D4E2930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98" y="782082"/>
            <a:ext cx="3251200" cy="673100"/>
          </a:xfrm>
          <a:prstGeom prst="rect">
            <a:avLst/>
          </a:prstGeom>
        </p:spPr>
      </p:pic>
      <p:pic>
        <p:nvPicPr>
          <p:cNvPr id="5" name="Picture 4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3CCCDEB1-FF9A-7096-6523-ABB6839770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8207" y="782082"/>
            <a:ext cx="3937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588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bottle, sign&#10;&#10;Description automatically generated">
            <a:extLst>
              <a:ext uri="{FF2B5EF4-FFF2-40B4-BE49-F238E27FC236}">
                <a16:creationId xmlns:a16="http://schemas.microsoft.com/office/drawing/2014/main" id="{1ABC3245-8DC3-DA3B-D693-49F87E216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486" y="715736"/>
            <a:ext cx="19812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284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&#10;&#10;Description automatically generated with medium confidence">
            <a:extLst>
              <a:ext uri="{FF2B5EF4-FFF2-40B4-BE49-F238E27FC236}">
                <a16:creationId xmlns:a16="http://schemas.microsoft.com/office/drawing/2014/main" id="{BDCEF9FE-A0F5-1A90-C886-2BD5A874B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319" y="695806"/>
            <a:ext cx="27178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5226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9</Words>
  <Application>Microsoft Macintosh PowerPoint</Application>
  <PresentationFormat>Widescreen</PresentationFormat>
  <Paragraphs>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lenovo</dc:creator>
  <cp:lastModifiedBy>Alka Syarief</cp:lastModifiedBy>
  <cp:revision>11</cp:revision>
  <dcterms:created xsi:type="dcterms:W3CDTF">2022-12-26T12:37:35Z</dcterms:created>
  <dcterms:modified xsi:type="dcterms:W3CDTF">2023-12-11T02:43:28Z</dcterms:modified>
</cp:coreProperties>
</file>